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70" r:id="rId11"/>
    <p:sldId id="269" r:id="rId12"/>
    <p:sldId id="271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ũ Anh Tuân" userId="37a2bce88fbf3705" providerId="LiveId" clId="{2321CABF-F255-4F92-9507-80898BCB6F2A}"/>
    <pc:docChg chg="undo custSel addSld delSld modSld sldOrd">
      <pc:chgData name="Vũ Anh Tuân" userId="37a2bce88fbf3705" providerId="LiveId" clId="{2321CABF-F255-4F92-9507-80898BCB6F2A}" dt="2019-05-21T03:24:38.170" v="267" actId="20577"/>
      <pc:docMkLst>
        <pc:docMk/>
      </pc:docMkLst>
      <pc:sldChg chg="modSp">
        <pc:chgData name="Vũ Anh Tuân" userId="37a2bce88fbf3705" providerId="LiveId" clId="{2321CABF-F255-4F92-9507-80898BCB6F2A}" dt="2019-05-21T03:07:32.641" v="7" actId="20577"/>
        <pc:sldMkLst>
          <pc:docMk/>
          <pc:sldMk cId="3976210346" sldId="256"/>
        </pc:sldMkLst>
        <pc:spChg chg="mod">
          <ac:chgData name="Vũ Anh Tuân" userId="37a2bce88fbf3705" providerId="LiveId" clId="{2321CABF-F255-4F92-9507-80898BCB6F2A}" dt="2019-05-21T03:07:32.641" v="7" actId="20577"/>
          <ac:spMkLst>
            <pc:docMk/>
            <pc:sldMk cId="3976210346" sldId="256"/>
            <ac:spMk id="4" creationId="{819254C9-87F1-4C32-A9DA-78C1A2BFC1D7}"/>
          </ac:spMkLst>
        </pc:spChg>
      </pc:sldChg>
      <pc:sldChg chg="modSp">
        <pc:chgData name="Vũ Anh Tuân" userId="37a2bce88fbf3705" providerId="LiveId" clId="{2321CABF-F255-4F92-9507-80898BCB6F2A}" dt="2019-05-21T03:07:49.309" v="11" actId="20577"/>
        <pc:sldMkLst>
          <pc:docMk/>
          <pc:sldMk cId="1920084436" sldId="257"/>
        </pc:sldMkLst>
        <pc:spChg chg="mod">
          <ac:chgData name="Vũ Anh Tuân" userId="37a2bce88fbf3705" providerId="LiveId" clId="{2321CABF-F255-4F92-9507-80898BCB6F2A}" dt="2019-05-21T03:07:49.309" v="11" actId="20577"/>
          <ac:spMkLst>
            <pc:docMk/>
            <pc:sldMk cId="1920084436" sldId="257"/>
            <ac:spMk id="3" creationId="{851969AF-4168-4999-B8E7-EC471B6BD85A}"/>
          </ac:spMkLst>
        </pc:spChg>
      </pc:sldChg>
      <pc:sldChg chg="modSp">
        <pc:chgData name="Vũ Anh Tuân" userId="37a2bce88fbf3705" providerId="LiveId" clId="{2321CABF-F255-4F92-9507-80898BCB6F2A}" dt="2019-05-21T03:09:20.259" v="109" actId="20577"/>
        <pc:sldMkLst>
          <pc:docMk/>
          <pc:sldMk cId="2599924036" sldId="260"/>
        </pc:sldMkLst>
        <pc:spChg chg="mod">
          <ac:chgData name="Vũ Anh Tuân" userId="37a2bce88fbf3705" providerId="LiveId" clId="{2321CABF-F255-4F92-9507-80898BCB6F2A}" dt="2019-05-21T03:09:20.259" v="109" actId="20577"/>
          <ac:spMkLst>
            <pc:docMk/>
            <pc:sldMk cId="2599924036" sldId="260"/>
            <ac:spMk id="3" creationId="{92CA9293-2AA0-469B-8E72-DBEF9C625261}"/>
          </ac:spMkLst>
        </pc:spChg>
      </pc:sldChg>
      <pc:sldChg chg="modSp">
        <pc:chgData name="Vũ Anh Tuân" userId="37a2bce88fbf3705" providerId="LiveId" clId="{2321CABF-F255-4F92-9507-80898BCB6F2A}" dt="2019-05-21T03:09:49.650" v="112"/>
        <pc:sldMkLst>
          <pc:docMk/>
          <pc:sldMk cId="801337258" sldId="262"/>
        </pc:sldMkLst>
        <pc:spChg chg="mod">
          <ac:chgData name="Vũ Anh Tuân" userId="37a2bce88fbf3705" providerId="LiveId" clId="{2321CABF-F255-4F92-9507-80898BCB6F2A}" dt="2019-05-21T03:09:49.650" v="112"/>
          <ac:spMkLst>
            <pc:docMk/>
            <pc:sldMk cId="801337258" sldId="262"/>
            <ac:spMk id="2" creationId="{EC21AB34-272A-4B02-81A1-AC7101B25D29}"/>
          </ac:spMkLst>
        </pc:spChg>
      </pc:sldChg>
      <pc:sldChg chg="modSp">
        <pc:chgData name="Vũ Anh Tuân" userId="37a2bce88fbf3705" providerId="LiveId" clId="{2321CABF-F255-4F92-9507-80898BCB6F2A}" dt="2019-05-21T03:19:49.897" v="186" actId="20577"/>
        <pc:sldMkLst>
          <pc:docMk/>
          <pc:sldMk cId="2153825737" sldId="263"/>
        </pc:sldMkLst>
        <pc:spChg chg="mod">
          <ac:chgData name="Vũ Anh Tuân" userId="37a2bce88fbf3705" providerId="LiveId" clId="{2321CABF-F255-4F92-9507-80898BCB6F2A}" dt="2019-05-21T03:19:49.897" v="186" actId="20577"/>
          <ac:spMkLst>
            <pc:docMk/>
            <pc:sldMk cId="2153825737" sldId="263"/>
            <ac:spMk id="2" creationId="{3210C8AF-7468-4000-BBA2-05B408DF4DB5}"/>
          </ac:spMkLst>
        </pc:spChg>
      </pc:sldChg>
      <pc:sldChg chg="modSp add del">
        <pc:chgData name="Vũ Anh Tuân" userId="37a2bce88fbf3705" providerId="LiveId" clId="{2321CABF-F255-4F92-9507-80898BCB6F2A}" dt="2019-05-21T03:22:50.143" v="215" actId="2696"/>
        <pc:sldMkLst>
          <pc:docMk/>
          <pc:sldMk cId="1970579279" sldId="264"/>
        </pc:sldMkLst>
        <pc:spChg chg="mod">
          <ac:chgData name="Vũ Anh Tuân" userId="37a2bce88fbf3705" providerId="LiveId" clId="{2321CABF-F255-4F92-9507-80898BCB6F2A}" dt="2019-05-21T03:10:26.114" v="114" actId="20577"/>
          <ac:spMkLst>
            <pc:docMk/>
            <pc:sldMk cId="1970579279" sldId="264"/>
            <ac:spMk id="2" creationId="{82DE90D0-5AF9-42A0-869F-C0F41775BEF8}"/>
          </ac:spMkLst>
        </pc:spChg>
      </pc:sldChg>
      <pc:sldChg chg="del">
        <pc:chgData name="Vũ Anh Tuân" userId="37a2bce88fbf3705" providerId="LiveId" clId="{2321CABF-F255-4F92-9507-80898BCB6F2A}" dt="2019-05-21T03:22:40.051" v="210" actId="2696"/>
        <pc:sldMkLst>
          <pc:docMk/>
          <pc:sldMk cId="2561763168" sldId="265"/>
        </pc:sldMkLst>
      </pc:sldChg>
      <pc:sldChg chg="modSp add del">
        <pc:chgData name="Vũ Anh Tuân" userId="37a2bce88fbf3705" providerId="LiveId" clId="{2321CABF-F255-4F92-9507-80898BCB6F2A}" dt="2019-05-21T03:24:38.170" v="267" actId="20577"/>
        <pc:sldMkLst>
          <pc:docMk/>
          <pc:sldMk cId="2438906676" sldId="266"/>
        </pc:sldMkLst>
        <pc:spChg chg="mod">
          <ac:chgData name="Vũ Anh Tuân" userId="37a2bce88fbf3705" providerId="LiveId" clId="{2321CABF-F255-4F92-9507-80898BCB6F2A}" dt="2019-05-21T03:22:58.172" v="220" actId="20577"/>
          <ac:spMkLst>
            <pc:docMk/>
            <pc:sldMk cId="2438906676" sldId="266"/>
            <ac:spMk id="2" creationId="{76CC69E0-6B7B-45C6-A950-18E144E4D38E}"/>
          </ac:spMkLst>
        </pc:spChg>
        <pc:spChg chg="mod">
          <ac:chgData name="Vũ Anh Tuân" userId="37a2bce88fbf3705" providerId="LiveId" clId="{2321CABF-F255-4F92-9507-80898BCB6F2A}" dt="2019-05-21T03:24:38.170" v="267" actId="20577"/>
          <ac:spMkLst>
            <pc:docMk/>
            <pc:sldMk cId="2438906676" sldId="266"/>
            <ac:spMk id="3" creationId="{BB3C7A54-E0A1-417F-8BA6-1E6A9390F1CB}"/>
          </ac:spMkLst>
        </pc:spChg>
      </pc:sldChg>
      <pc:sldChg chg="modSp add">
        <pc:chgData name="Vũ Anh Tuân" userId="37a2bce88fbf3705" providerId="LiveId" clId="{2321CABF-F255-4F92-9507-80898BCB6F2A}" dt="2019-05-21T03:16:38.775" v="151" actId="27636"/>
        <pc:sldMkLst>
          <pc:docMk/>
          <pc:sldMk cId="2980648133" sldId="267"/>
        </pc:sldMkLst>
        <pc:spChg chg="mod">
          <ac:chgData name="Vũ Anh Tuân" userId="37a2bce88fbf3705" providerId="LiveId" clId="{2321CABF-F255-4F92-9507-80898BCB6F2A}" dt="2019-05-21T03:11:16.905" v="117"/>
          <ac:spMkLst>
            <pc:docMk/>
            <pc:sldMk cId="2980648133" sldId="267"/>
            <ac:spMk id="2" creationId="{C9A43DA1-C070-46C6-85FD-A7D8DE5D1B12}"/>
          </ac:spMkLst>
        </pc:spChg>
        <pc:spChg chg="mod">
          <ac:chgData name="Vũ Anh Tuân" userId="37a2bce88fbf3705" providerId="LiveId" clId="{2321CABF-F255-4F92-9507-80898BCB6F2A}" dt="2019-05-21T03:16:38.775" v="151" actId="27636"/>
          <ac:spMkLst>
            <pc:docMk/>
            <pc:sldMk cId="2980648133" sldId="267"/>
            <ac:spMk id="3" creationId="{8EF161A0-F2E8-45BE-ADFE-8B1D37216963}"/>
          </ac:spMkLst>
        </pc:spChg>
      </pc:sldChg>
      <pc:sldChg chg="modSp add">
        <pc:chgData name="Vũ Anh Tuân" userId="37a2bce88fbf3705" providerId="LiveId" clId="{2321CABF-F255-4F92-9507-80898BCB6F2A}" dt="2019-05-21T03:20:29.858" v="190" actId="20577"/>
        <pc:sldMkLst>
          <pc:docMk/>
          <pc:sldMk cId="2216786531" sldId="268"/>
        </pc:sldMkLst>
        <pc:spChg chg="mod">
          <ac:chgData name="Vũ Anh Tuân" userId="37a2bce88fbf3705" providerId="LiveId" clId="{2321CABF-F255-4F92-9507-80898BCB6F2A}" dt="2019-05-21T03:20:29.858" v="190" actId="20577"/>
          <ac:spMkLst>
            <pc:docMk/>
            <pc:sldMk cId="2216786531" sldId="268"/>
            <ac:spMk id="2" creationId="{28860923-1749-48E3-BBCE-925E918FE3CD}"/>
          </ac:spMkLst>
        </pc:spChg>
        <pc:spChg chg="mod">
          <ac:chgData name="Vũ Anh Tuân" userId="37a2bce88fbf3705" providerId="LiveId" clId="{2321CABF-F255-4F92-9507-80898BCB6F2A}" dt="2019-05-21T03:17:40.126" v="162" actId="20577"/>
          <ac:spMkLst>
            <pc:docMk/>
            <pc:sldMk cId="2216786531" sldId="268"/>
            <ac:spMk id="3" creationId="{F24485DF-880F-4E0C-A26A-30D039547741}"/>
          </ac:spMkLst>
        </pc:spChg>
      </pc:sldChg>
      <pc:sldChg chg="addSp modSp add">
        <pc:chgData name="Vũ Anh Tuân" userId="37a2bce88fbf3705" providerId="LiveId" clId="{2321CABF-F255-4F92-9507-80898BCB6F2A}" dt="2019-05-21T03:21:17.289" v="198" actId="1076"/>
        <pc:sldMkLst>
          <pc:docMk/>
          <pc:sldMk cId="1206268163" sldId="269"/>
        </pc:sldMkLst>
        <pc:spChg chg="mod">
          <ac:chgData name="Vũ Anh Tuân" userId="37a2bce88fbf3705" providerId="LiveId" clId="{2321CABF-F255-4F92-9507-80898BCB6F2A}" dt="2019-05-21T03:20:20.454" v="189" actId="20577"/>
          <ac:spMkLst>
            <pc:docMk/>
            <pc:sldMk cId="1206268163" sldId="269"/>
            <ac:spMk id="2" creationId="{ACD41C5A-E4D8-45BC-A545-48D3D6668630}"/>
          </ac:spMkLst>
        </pc:spChg>
        <pc:spChg chg="mod">
          <ac:chgData name="Vũ Anh Tuân" userId="37a2bce88fbf3705" providerId="LiveId" clId="{2321CABF-F255-4F92-9507-80898BCB6F2A}" dt="2019-05-21T03:20:57.108" v="193" actId="14100"/>
          <ac:spMkLst>
            <pc:docMk/>
            <pc:sldMk cId="1206268163" sldId="269"/>
            <ac:spMk id="3" creationId="{194FD643-3D92-4DB8-A7D4-C025BED2A959}"/>
          </ac:spMkLst>
        </pc:spChg>
        <pc:picChg chg="add mod">
          <ac:chgData name="Vũ Anh Tuân" userId="37a2bce88fbf3705" providerId="LiveId" clId="{2321CABF-F255-4F92-9507-80898BCB6F2A}" dt="2019-05-21T03:21:17.289" v="198" actId="1076"/>
          <ac:picMkLst>
            <pc:docMk/>
            <pc:sldMk cId="1206268163" sldId="269"/>
            <ac:picMk id="4" creationId="{7647C8AA-15B5-42B9-80E5-A8FCE200A5AF}"/>
          </ac:picMkLst>
        </pc:picChg>
      </pc:sldChg>
      <pc:sldChg chg="addSp delSp modSp add ord">
        <pc:chgData name="Vũ Anh Tuân" userId="37a2bce88fbf3705" providerId="LiveId" clId="{2321CABF-F255-4F92-9507-80898BCB6F2A}" dt="2019-05-21T03:22:20.227" v="209"/>
        <pc:sldMkLst>
          <pc:docMk/>
          <pc:sldMk cId="2753010229" sldId="270"/>
        </pc:sldMkLst>
        <pc:spChg chg="mod">
          <ac:chgData name="Vũ Anh Tuân" userId="37a2bce88fbf3705" providerId="LiveId" clId="{2321CABF-F255-4F92-9507-80898BCB6F2A}" dt="2019-05-21T03:22:20.227" v="209"/>
          <ac:spMkLst>
            <pc:docMk/>
            <pc:sldMk cId="2753010229" sldId="270"/>
            <ac:spMk id="2" creationId="{C907E94D-B772-43F6-9CF6-23216C7312C8}"/>
          </ac:spMkLst>
        </pc:spChg>
        <pc:spChg chg="mod">
          <ac:chgData name="Vũ Anh Tuân" userId="37a2bce88fbf3705" providerId="LiveId" clId="{2321CABF-F255-4F92-9507-80898BCB6F2A}" dt="2019-05-21T03:19:38.462" v="181" actId="5793"/>
          <ac:spMkLst>
            <pc:docMk/>
            <pc:sldMk cId="2753010229" sldId="270"/>
            <ac:spMk id="3" creationId="{9AC34D66-E96E-403D-B7F1-DE9AE39D6C76}"/>
          </ac:spMkLst>
        </pc:spChg>
        <pc:spChg chg="add mod">
          <ac:chgData name="Vũ Anh Tuân" userId="37a2bce88fbf3705" providerId="LiveId" clId="{2321CABF-F255-4F92-9507-80898BCB6F2A}" dt="2019-05-21T03:18:49.629" v="167" actId="1076"/>
          <ac:spMkLst>
            <pc:docMk/>
            <pc:sldMk cId="2753010229" sldId="270"/>
            <ac:spMk id="4" creationId="{263FB91F-6EC2-4E73-A84C-1C9E7F21E760}"/>
          </ac:spMkLst>
        </pc:spChg>
        <pc:spChg chg="add del mod">
          <ac:chgData name="Vũ Anh Tuân" userId="37a2bce88fbf3705" providerId="LiveId" clId="{2321CABF-F255-4F92-9507-80898BCB6F2A}" dt="2019-05-21T03:19:43.758" v="184"/>
          <ac:spMkLst>
            <pc:docMk/>
            <pc:sldMk cId="2753010229" sldId="270"/>
            <ac:spMk id="5" creationId="{D09B1259-E3CE-432C-AF01-64EDC0ABC1B8}"/>
          </ac:spMkLst>
        </pc:spChg>
        <pc:picChg chg="add mod">
          <ac:chgData name="Vũ Anh Tuân" userId="37a2bce88fbf3705" providerId="LiveId" clId="{2321CABF-F255-4F92-9507-80898BCB6F2A}" dt="2019-05-21T03:19:41.836" v="182" actId="1076"/>
          <ac:picMkLst>
            <pc:docMk/>
            <pc:sldMk cId="2753010229" sldId="270"/>
            <ac:picMk id="1025" creationId="{00957A42-407B-4016-BA7A-5E40DABAB8CB}"/>
          </ac:picMkLst>
        </pc:picChg>
      </pc:sldChg>
      <pc:sldChg chg="addSp delSp modSp add">
        <pc:chgData name="Vũ Anh Tuân" userId="37a2bce88fbf3705" providerId="LiveId" clId="{2321CABF-F255-4F92-9507-80898BCB6F2A}" dt="2019-05-21T03:22:12.135" v="208"/>
        <pc:sldMkLst>
          <pc:docMk/>
          <pc:sldMk cId="4259713403" sldId="271"/>
        </pc:sldMkLst>
        <pc:spChg chg="mod">
          <ac:chgData name="Vũ Anh Tuân" userId="37a2bce88fbf3705" providerId="LiveId" clId="{2321CABF-F255-4F92-9507-80898BCB6F2A}" dt="2019-05-21T03:22:12.135" v="208"/>
          <ac:spMkLst>
            <pc:docMk/>
            <pc:sldMk cId="4259713403" sldId="271"/>
            <ac:spMk id="2" creationId="{C907E94D-B772-43F6-9CF6-23216C7312C8}"/>
          </ac:spMkLst>
        </pc:spChg>
        <pc:spChg chg="mod">
          <ac:chgData name="Vũ Anh Tuân" userId="37a2bce88fbf3705" providerId="LiveId" clId="{2321CABF-F255-4F92-9507-80898BCB6F2A}" dt="2019-05-21T03:22:04.434" v="207" actId="1076"/>
          <ac:spMkLst>
            <pc:docMk/>
            <pc:sldMk cId="4259713403" sldId="271"/>
            <ac:spMk id="3" creationId="{9AC34D66-E96E-403D-B7F1-DE9AE39D6C76}"/>
          </ac:spMkLst>
        </pc:spChg>
        <pc:picChg chg="del">
          <ac:chgData name="Vũ Anh Tuân" userId="37a2bce88fbf3705" providerId="LiveId" clId="{2321CABF-F255-4F92-9507-80898BCB6F2A}" dt="2019-05-21T03:21:46.387" v="202" actId="478"/>
          <ac:picMkLst>
            <pc:docMk/>
            <pc:sldMk cId="4259713403" sldId="271"/>
            <ac:picMk id="1025" creationId="{00957A42-407B-4016-BA7A-5E40DABAB8CB}"/>
          </ac:picMkLst>
        </pc:picChg>
        <pc:picChg chg="add mod">
          <ac:chgData name="Vũ Anh Tuân" userId="37a2bce88fbf3705" providerId="LiveId" clId="{2321CABF-F255-4F92-9507-80898BCB6F2A}" dt="2019-05-21T03:22:00.573" v="206" actId="1076"/>
          <ac:picMkLst>
            <pc:docMk/>
            <pc:sldMk cId="4259713403" sldId="271"/>
            <ac:picMk id="2050" creationId="{D641DACC-FD3A-434B-A478-318709754D7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6BCCAF-A2E7-4EC2-89D6-0FC40796E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3D7FB2-6189-4530-A2A3-6D84ADE5C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5D577-98F6-45E6-9B54-FF36CE03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7E1276-B189-429A-9C20-5DDA4AC2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4F1962-4D61-4183-8147-C203F76F5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42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13E733-2679-494B-9698-38977CF9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1E27B1-06A8-4529-A70E-347FE43F1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AA08A2-2501-4A99-A734-4A4FCF0E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44CE3-9F9F-4D76-92DD-DA2FE38E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FF6BFD-125D-493B-82B2-8CFC06F0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2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C00DA8-0302-424B-B21A-F5468B5ED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D1FC8E-A19F-4E5A-9E57-491B4894C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86FD12-B530-4DA3-9F66-568B65D5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702699-3444-4876-B4ED-AB23835F4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ABA169-24F0-491E-A8C5-3F41900B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08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3C482-5790-40A2-9CA8-55800C32A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8467E-F23D-47B3-9ABB-81BB430CB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CB2D7D-0162-4399-9391-3048FBEC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10C510-A629-4C5B-B9AC-63A903D8A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CA2EC3-5E09-4D39-B456-0195BB01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4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2F29D-CE83-40E5-9AF7-AA852413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846BFD-BFC9-4448-AC61-93CBD309C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55EEFF-AB2B-4F8A-9291-502BA64E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0E9D78-F336-4830-9B11-EFEBA317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7CE8DA-5FC2-4725-AF67-5CF899CF0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546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784D8-72B5-41FB-B92B-9F33ECAD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F0664-E4E1-4B41-88B2-E4ED637C5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55D082-716F-4A15-B38A-6709B23E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ACEB33-0E52-4CE9-BA46-E81203B3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19E0F3-13A6-4F0B-B8BD-26A83DA1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DA4B5F-0BBA-4C7E-A4E7-4244CB9B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92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F00D2-E296-4807-BFE2-221B28FE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4112A4-5561-4E5F-AF7A-36B70CBF7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6AC02C-4973-4BE3-AD15-344063C74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1692FA-1203-4F1D-8281-EAF7EFA6C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99DEE2-1C81-4155-9C36-CB51D795B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C74C17-7913-4033-9111-ADC2D433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3D826A-948B-4F72-A0BF-4F373E41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883E15-0B2F-4A9A-97E9-535C5D9F8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38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9BC589-F1D2-4CCC-A764-B0BE541E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07D76E-5206-4CCB-B898-F65650EB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0E1C0-1EC3-4E74-A8B3-FF938012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1F0B66-4E91-4586-880B-2ECCE030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1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058D46-1866-4A2C-8A63-1CF662DA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DAB404-73EF-4639-A88D-286017702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B1C732B-9A34-45F8-A1BE-301D36A4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90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1CBC31-B550-454A-85A7-F3E5A9E2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96DB26-11A0-4772-BF36-31B2E20B1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921EF4-9221-4D9E-AD71-24F13C8EF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8D2800-9608-462F-9550-666FB3FBD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32B152-F166-4482-8A8D-E9538B0B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8ED300-593A-4D0E-9BB9-C52A2618E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715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F11D50-FFFA-4561-BC37-09D9DDAFC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88DFA31-70C4-40DB-A604-3FAC895DC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EE2129-CCA1-4658-86F5-EAA0442C6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EC4259-8E1C-4290-B7DB-BCA9950B5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E4C6EC-64FC-484A-8D09-AE40B549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6F6EB-1CEF-45A9-9520-DE73A340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26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EA76B9-5D66-4810-9248-1AC27D9E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6DC4B3-016A-4FA0-BC31-68139E13A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0D17B7-235E-46D2-9FD2-DB6942FEB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11D7E-52E5-4085-B5D8-20C600423D4E}" type="datetimeFigureOut">
              <a:rPr lang="en-US" smtClean="0"/>
              <a:pPr/>
              <a:t>06-Jun-19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FAF5A9-6C4F-41BD-B757-1480076C2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9FE481-F859-4AF3-AE0F-8B9CDCCA9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8734-78B8-4B14-84CE-38333FF6E8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86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lobe.v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06B93-402E-470E-A14D-DEAA88170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Vietnam Globe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49FE64-C89A-4772-968F-DD3786D0C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46331"/>
          </a:xfrm>
        </p:spPr>
        <p:txBody>
          <a:bodyPr/>
          <a:lstStyle/>
          <a:p>
            <a:r>
              <a:rPr lang="en-US" sz="2800" dirty="0"/>
              <a:t>Annual report 2019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9254C9-87F1-4C32-A9DA-78C1A2BFC1D7}"/>
              </a:ext>
            </a:extLst>
          </p:cNvPr>
          <p:cNvSpPr txBox="1"/>
          <p:nvPr/>
        </p:nvSpPr>
        <p:spPr>
          <a:xfrm>
            <a:off x="5039685" y="4703544"/>
            <a:ext cx="2112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By Dr. Vu Anh TUAN</a:t>
            </a:r>
          </a:p>
          <a:p>
            <a:pPr algn="ctr"/>
            <a:r>
              <a:rPr lang="en-US" dirty="0"/>
              <a:t>Country Coordinator</a:t>
            </a:r>
          </a:p>
          <a:p>
            <a:pPr algn="ctr"/>
            <a:r>
              <a:rPr lang="en-US" dirty="0"/>
              <a:t>Vietnam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72A849-FB88-4B0B-8BA1-D2C19AEE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433" y="717550"/>
            <a:ext cx="5657850" cy="809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04B954-DA18-43B9-9EDC-A2AA3845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22" y="318716"/>
            <a:ext cx="1572904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50E0B2-993B-4F16-B67B-BC990BF44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184" y="232658"/>
            <a:ext cx="165215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621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E94D-B772-43F6-9CF6-23216C73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2018 - 2019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34D66-E96E-403D-B7F1-DE9AE39D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26" y="1905346"/>
            <a:ext cx="200774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Globe Training workshop 2018</a:t>
            </a:r>
            <a:endParaRPr lang="en-US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63FB91F-6EC2-4E73-A84C-1C9E7F21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922" y="20548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00957A42-407B-4016-BA7A-5E40DABA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070" y="1766645"/>
            <a:ext cx="9816381" cy="48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01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D41C5A-E4D8-45BC-A545-48D3D666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2018 - 2019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FD643-3D92-4DB8-A7D4-C025BED2A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76116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Country mosquito training at An </a:t>
            </a:r>
            <a:r>
              <a:rPr lang="en-US" dirty="0" err="1"/>
              <a:t>Giang</a:t>
            </a:r>
            <a:r>
              <a:rPr lang="en-US" dirty="0"/>
              <a:t> province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47C8AA-15B5-42B9-80E5-A8FCE200A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223" y="1409296"/>
            <a:ext cx="8035247" cy="535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26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E94D-B772-43F6-9CF6-23216C73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2018 - 2019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C34D66-E96E-403D-B7F1-DE9AE39D6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960" y="1932167"/>
            <a:ext cx="200774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Globe Activities at Experimental lower and upper secondary school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63FB91F-6EC2-4E73-A84C-1C9E7F21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922" y="205483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xmlns="" id="{D641DACC-FD3A-434B-A478-318709754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8664" y="1458555"/>
            <a:ext cx="7372082" cy="52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971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0C8AF-7468-4000-BBA2-05B408DF4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960077" cy="1325563"/>
          </a:xfrm>
        </p:spPr>
        <p:txBody>
          <a:bodyPr/>
          <a:lstStyle/>
          <a:p>
            <a:r>
              <a:rPr lang="en-US" dirty="0"/>
              <a:t>Activities in 2017 - 2019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9DEA0-8C81-4DBB-9E35-57714CC9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Training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504DAD-4A45-4D99-8054-89DD05E0D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95" y="3045221"/>
            <a:ext cx="4596870" cy="344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C77721-EF72-4550-94ED-E7DF4C4C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517" y="935038"/>
            <a:ext cx="5381298" cy="4035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F85275-65B6-4111-80F6-3F3097187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323" y="2373421"/>
            <a:ext cx="3667288" cy="433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382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CC69E0-6B7B-45C6-A950-18E144E4D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2019-2020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C7A54-E0A1-417F-8BA6-1E6A9390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308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Future activities</a:t>
            </a:r>
          </a:p>
          <a:p>
            <a:pPr lvl="1"/>
            <a:r>
              <a:rPr lang="en-US" dirty="0"/>
              <a:t>Training 2019: Ho Chi Minh city</a:t>
            </a:r>
          </a:p>
          <a:p>
            <a:pPr lvl="1"/>
            <a:r>
              <a:rPr lang="en-US" dirty="0"/>
              <a:t>More School involving (40)</a:t>
            </a:r>
          </a:p>
          <a:p>
            <a:pPr lvl="1"/>
            <a:r>
              <a:rPr lang="en-US" dirty="0"/>
              <a:t>More School active (15 -20)</a:t>
            </a:r>
          </a:p>
          <a:p>
            <a:pPr lvl="1"/>
            <a:r>
              <a:rPr lang="en-US" dirty="0"/>
              <a:t>More reports/ observation</a:t>
            </a:r>
          </a:p>
          <a:p>
            <a:pPr lvl="1"/>
            <a:r>
              <a:rPr lang="en-US" dirty="0"/>
              <a:t>Officially start at Ho Chi Minh city</a:t>
            </a:r>
          </a:p>
          <a:p>
            <a:pPr lvl="1"/>
            <a:r>
              <a:rPr lang="en-US" dirty="0"/>
              <a:t>Partly start at </a:t>
            </a:r>
            <a:r>
              <a:rPr lang="en-US" dirty="0" err="1"/>
              <a:t>Nha</a:t>
            </a:r>
            <a:r>
              <a:rPr lang="en-US" dirty="0"/>
              <a:t> Trang City</a:t>
            </a:r>
          </a:p>
          <a:p>
            <a:pPr lvl="1"/>
            <a:r>
              <a:rPr lang="en-US" dirty="0"/>
              <a:t>More protocols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To be official activity of secondary school in Vietnam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Further</a:t>
            </a:r>
          </a:p>
          <a:p>
            <a:pPr lvl="1"/>
            <a:r>
              <a:rPr lang="en-US" dirty="0"/>
              <a:t>Build up Globe community/ Globe network in Vietnam</a:t>
            </a:r>
          </a:p>
          <a:p>
            <a:pPr lvl="1"/>
            <a:r>
              <a:rPr lang="en-US" dirty="0"/>
              <a:t>Globe Vietnam meeting/ Globe day in Vietnam</a:t>
            </a:r>
          </a:p>
          <a:p>
            <a:pPr lvl="1"/>
            <a:r>
              <a:rPr lang="en-US" dirty="0"/>
              <a:t>Connect Globe activities with Educational activities at VNSC (museum, observatory, planetarium)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B30CA2-86AA-43FA-B5CA-E4F53E61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69833">
            <a:off x="8193631" y="680910"/>
            <a:ext cx="3206028" cy="4988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Káº¿t quáº£ hÃ¬nh áº£nh cho pin">
            <a:extLst>
              <a:ext uri="{FF2B5EF4-FFF2-40B4-BE49-F238E27FC236}">
                <a16:creationId xmlns:a16="http://schemas.microsoft.com/office/drawing/2014/main" xmlns="" id="{9DECF912-D4E7-47E7-BEAA-89A288A95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5743" y="1217591"/>
            <a:ext cx="1135672" cy="11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áº¿t quáº£ hÃ¬nh áº£nh cho pin">
            <a:extLst>
              <a:ext uri="{FF2B5EF4-FFF2-40B4-BE49-F238E27FC236}">
                <a16:creationId xmlns:a16="http://schemas.microsoft.com/office/drawing/2014/main" xmlns="" id="{6C95CD22-E823-408E-9CDE-7E30FB27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6254" y="3798520"/>
            <a:ext cx="598978" cy="5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áº¿t quáº£ hÃ¬nh áº£nh cho pin">
            <a:extLst>
              <a:ext uri="{FF2B5EF4-FFF2-40B4-BE49-F238E27FC236}">
                <a16:creationId xmlns:a16="http://schemas.microsoft.com/office/drawing/2014/main" xmlns="" id="{51CAEEBB-E76F-4328-B62B-57D1BCE1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6882" y="3611502"/>
            <a:ext cx="779584" cy="77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90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E82901-C9CF-4FA1-82E7-DC73FDBA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1969AF-4168-4999-B8E7-EC471B6B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  <a:p>
            <a:r>
              <a:rPr lang="en-US" dirty="0"/>
              <a:t>Activities in 2018 - 2019</a:t>
            </a:r>
          </a:p>
          <a:p>
            <a:r>
              <a:rPr lang="en-US" dirty="0"/>
              <a:t>Future activities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192008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94D14-B9A2-4C3D-A81C-2481778A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729D50-81B2-4BD6-B1DE-3F3B07C2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2013: VNSC and Center for Education and Development  organized workshop “GLOBE Program Introduction” to school teachers and students, research institutes and scientists around Hanoi;</a:t>
            </a:r>
          </a:p>
          <a:p>
            <a:endParaRPr lang="en-US" dirty="0"/>
          </a:p>
          <a:p>
            <a:r>
              <a:rPr lang="en-US" dirty="0"/>
              <a:t>2013 – 2015: VAST/VNSC contacted closely with NASA, Governmental Offices and Ministries of Vietnam to work on the Cooperation Agreement for GLOBE Program;</a:t>
            </a:r>
          </a:p>
          <a:p>
            <a:endParaRPr lang="en-US" dirty="0"/>
          </a:p>
          <a:p>
            <a:r>
              <a:rPr lang="en-US" dirty="0"/>
              <a:t>On 14 Sept 2015 VAST received the official approval of the Government of Vietnam signing Cooperation Agreement for GLOBE Program;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9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1244A-ED84-4D43-BCAC-DB123EB7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Back 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FDF996-0323-418D-9D15-57F71954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 and NASA signed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r>
              <a:rPr lang="en-US" dirty="0">
                <a:solidFill>
                  <a:srgbClr val="2934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Agreement on Dec. 9, 2015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VAST appointed VNSC to implement GLOBE in Vietnam</a:t>
            </a:r>
          </a:p>
          <a:p>
            <a:endParaRPr lang="en-US" dirty="0"/>
          </a:p>
        </p:txBody>
      </p:sp>
      <p:pic>
        <p:nvPicPr>
          <p:cNvPr id="4" name="Picture 2" descr="C:\Users\ntthanh\Desktop\9_12\DSC00926.JPG">
            <a:extLst>
              <a:ext uri="{FF2B5EF4-FFF2-40B4-BE49-F238E27FC236}">
                <a16:creationId xmlns:a16="http://schemas.microsoft.com/office/drawing/2014/main" xmlns="" id="{64EDC846-1B16-4268-9DE2-7FD6B33D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4453" y="3566795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ntthanh\Desktop\9_12\DSC00914.JPG">
            <a:extLst>
              <a:ext uri="{FF2B5EF4-FFF2-40B4-BE49-F238E27FC236}">
                <a16:creationId xmlns:a16="http://schemas.microsoft.com/office/drawing/2014/main" xmlns="" id="{D2B45C15-1C25-401C-9E98-4B730E5C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58427" y="3566795"/>
            <a:ext cx="43891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23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DFA00D-0597-470A-8D77-13C3BF9C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CA9293-2AA0-469B-8E72-DBEF9C62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a 3-years plan for Vietnam in cooperation with Ministry of Science and Technology and Ministry of Education and Training (in accordance with Regional 3-years plan)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2016: Implement a pilot program in Hanoi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Select school for pilot program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Organizing workshops to introduce Globe program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Train the trainers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Implement activities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2017: Evaluation pilot program and officially run the Program in Hanoi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2018: Officially run the Program in Ho Chi Minh City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2018: May – the Globe Regional Meeting at Hanoi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2018-2019: Zika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924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31868-707E-43B5-8A63-8BC5EC1C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ground information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778414-0053-4A46-B1B3-C00D49B624CC}"/>
              </a:ext>
            </a:extLst>
          </p:cNvPr>
          <p:cNvSpPr/>
          <p:nvPr/>
        </p:nvSpPr>
        <p:spPr>
          <a:xfrm>
            <a:off x="3749187" y="3429000"/>
            <a:ext cx="1875692" cy="1002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VNSC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731259-16FA-4C9D-8812-8BEEEA7589BA}"/>
              </a:ext>
            </a:extLst>
          </p:cNvPr>
          <p:cNvSpPr/>
          <p:nvPr/>
        </p:nvSpPr>
        <p:spPr>
          <a:xfrm>
            <a:off x="6567123" y="3429000"/>
            <a:ext cx="1875692" cy="1002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CED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xmlns="" id="{C9E47A04-B5A5-49FD-BD65-FD3857C704C6}"/>
              </a:ext>
            </a:extLst>
          </p:cNvPr>
          <p:cNvSpPr/>
          <p:nvPr/>
        </p:nvSpPr>
        <p:spPr>
          <a:xfrm>
            <a:off x="5624878" y="3829050"/>
            <a:ext cx="942245" cy="3429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536D709-8AB8-43A9-BEC0-1DC3B4D8BF63}"/>
              </a:ext>
            </a:extLst>
          </p:cNvPr>
          <p:cNvSpPr/>
          <p:nvPr/>
        </p:nvSpPr>
        <p:spPr>
          <a:xfrm>
            <a:off x="935649" y="2105025"/>
            <a:ext cx="1875692" cy="100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Globe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CD0B22F-5306-4FCC-9DC8-913BDD2A0C5E}"/>
              </a:ext>
            </a:extLst>
          </p:cNvPr>
          <p:cNvSpPr/>
          <p:nvPr/>
        </p:nvSpPr>
        <p:spPr>
          <a:xfrm>
            <a:off x="935649" y="3409950"/>
            <a:ext cx="1875692" cy="100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Regional Globe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6FD160C-D444-40B1-83E0-DB41D2A6DAF8}"/>
              </a:ext>
            </a:extLst>
          </p:cNvPr>
          <p:cNvSpPr/>
          <p:nvPr/>
        </p:nvSpPr>
        <p:spPr>
          <a:xfrm>
            <a:off x="935649" y="4714875"/>
            <a:ext cx="1875692" cy="100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Country Globe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874C420-1D17-4AEA-B108-A4027F2CF7CC}"/>
              </a:ext>
            </a:extLst>
          </p:cNvPr>
          <p:cNvSpPr/>
          <p:nvPr/>
        </p:nvSpPr>
        <p:spPr>
          <a:xfrm>
            <a:off x="9380659" y="2606186"/>
            <a:ext cx="1875692" cy="1002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Ministry of Training and Education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D8D3AD-0F76-4DBA-9714-2683054E160B}"/>
              </a:ext>
            </a:extLst>
          </p:cNvPr>
          <p:cNvSpPr/>
          <p:nvPr/>
        </p:nvSpPr>
        <p:spPr>
          <a:xfrm>
            <a:off x="9380659" y="4219758"/>
            <a:ext cx="1875692" cy="1002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Schools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83CB7A7-D892-4C33-9F92-49FF15D4341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 flipV="1">
            <a:off x="2811341" y="2606187"/>
            <a:ext cx="937844" cy="8411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14D2AA1-DE07-4634-9B2D-CC0DECC29058}"/>
              </a:ext>
            </a:extLst>
          </p:cNvPr>
          <p:cNvCxnSpPr>
            <a:cxnSpLocks/>
            <a:stCxn id="6" idx="1"/>
            <a:endCxn id="11" idx="3"/>
          </p:cNvCxnSpPr>
          <p:nvPr/>
        </p:nvCxnSpPr>
        <p:spPr>
          <a:xfrm flipH="1" flipV="1">
            <a:off x="2811341" y="3911112"/>
            <a:ext cx="937846" cy="190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C3D57F5-B938-4FBC-BD29-3F910EA6DF8C}"/>
              </a:ext>
            </a:extLst>
          </p:cNvPr>
          <p:cNvCxnSpPr>
            <a:cxnSpLocks/>
          </p:cNvCxnSpPr>
          <p:nvPr/>
        </p:nvCxnSpPr>
        <p:spPr>
          <a:xfrm flipH="1">
            <a:off x="2811342" y="4431323"/>
            <a:ext cx="937843" cy="7656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A492A04F-2BD4-4297-909F-05A2DD837D0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8442817" y="4412274"/>
            <a:ext cx="937842" cy="30864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3849C2CA-922A-4D7A-A27B-EF908C9A2181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442815" y="3107348"/>
            <a:ext cx="937844" cy="3216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2630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8C3C0B7-B4DE-40A2-8730-761BE3FF6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4" r="-3" b="-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1AB34-272A-4B02-81A1-AC7101B2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Back 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448E8C-AB49-4C55-874A-9D25454D1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http://globe.vn/</a:t>
            </a:r>
            <a:endParaRPr lang="en-US" dirty="0"/>
          </a:p>
          <a:p>
            <a:r>
              <a:rPr lang="en-US" dirty="0"/>
              <a:t>Facebook </a:t>
            </a:r>
            <a:r>
              <a:rPr lang="en-US" dirty="0">
                <a:solidFill>
                  <a:srgbClr val="0070C0"/>
                </a:solidFill>
              </a:rPr>
              <a:t>Globe Vietnam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can find:</a:t>
            </a:r>
          </a:p>
          <a:p>
            <a:pPr>
              <a:buFontTx/>
              <a:buChar char="-"/>
            </a:pPr>
            <a:r>
              <a:rPr lang="en-US" dirty="0"/>
              <a:t>Documents</a:t>
            </a:r>
          </a:p>
          <a:p>
            <a:pPr>
              <a:buFontTx/>
              <a:buChar char="-"/>
            </a:pPr>
            <a:r>
              <a:rPr lang="en-US" dirty="0"/>
              <a:t>Guide</a:t>
            </a:r>
          </a:p>
          <a:p>
            <a:pPr>
              <a:buFontTx/>
              <a:buChar char="-"/>
            </a:pPr>
            <a:r>
              <a:rPr lang="en-US" dirty="0"/>
              <a:t>To be Globe member</a:t>
            </a:r>
          </a:p>
        </p:txBody>
      </p:sp>
    </p:spTree>
    <p:extLst>
      <p:ext uri="{BB962C8B-B14F-4D97-AF65-F5344CB8AC3E}">
        <p14:creationId xmlns:p14="http://schemas.microsoft.com/office/powerpoint/2010/main" xmlns="" val="80133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43DA1-C070-46C6-85FD-A7D8DE5D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ground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F161A0-F2E8-45BE-ADFE-8B1D37216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/>
              <a:t>Participating schools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34 schools, and 20 organizations</a:t>
            </a:r>
          </a:p>
          <a:p>
            <a:r>
              <a:rPr lang="en-US" u="sng" dirty="0"/>
              <a:t>Funding by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VNSC: VNSC: Vietnam National Space Center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GLOBE protocols used in country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Atmosphere: Air Temperatures, Barometric Pressures, Cloud Observations, Relative Humidity</a:t>
            </a:r>
          </a:p>
          <a:p>
            <a:pPr lvl="1"/>
            <a:r>
              <a:rPr lang="en-US" dirty="0"/>
              <a:t>Hydrology: Mosquito Habitat Mapper</a:t>
            </a:r>
          </a:p>
          <a:p>
            <a:r>
              <a:rPr lang="en-US" u="sng" dirty="0"/>
              <a:t>Number of schools currently reporting data (2018):</a:t>
            </a:r>
            <a:endParaRPr lang="en-US" dirty="0"/>
          </a:p>
          <a:p>
            <a:pPr lvl="1"/>
            <a:r>
              <a:rPr lang="en-US" dirty="0"/>
              <a:t>13 Schools</a:t>
            </a:r>
          </a:p>
          <a:p>
            <a:pPr lvl="1"/>
            <a:r>
              <a:rPr lang="en-US" dirty="0"/>
              <a:t>175 Observation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064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60923-1749-48E3-BBCE-925E918F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2018 - 2019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4485DF-880F-4E0C-A26A-30D039547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Description of the program in your country and recent activities in 2018: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175 Observation</a:t>
            </a:r>
          </a:p>
          <a:p>
            <a:pPr lvl="0"/>
            <a:r>
              <a:rPr lang="en-US" dirty="0"/>
              <a:t>181 </a:t>
            </a:r>
            <a:r>
              <a:rPr lang="en-US" dirty="0" err="1"/>
              <a:t>trainned</a:t>
            </a:r>
            <a:r>
              <a:rPr lang="en-US" dirty="0"/>
              <a:t> teacher</a:t>
            </a:r>
          </a:p>
          <a:p>
            <a:pPr lvl="0"/>
            <a:r>
              <a:rPr lang="en-US" dirty="0"/>
              <a:t>06 </a:t>
            </a:r>
            <a:r>
              <a:rPr lang="en-US" dirty="0" err="1"/>
              <a:t>trainning</a:t>
            </a:r>
            <a:r>
              <a:rPr lang="en-US" dirty="0"/>
              <a:t> course of ZIKA (CMT) at Hà </a:t>
            </a:r>
            <a:r>
              <a:rPr lang="en-US" dirty="0" err="1"/>
              <a:t>Nội</a:t>
            </a:r>
            <a:r>
              <a:rPr lang="en-US" dirty="0"/>
              <a:t>, Ba </a:t>
            </a:r>
            <a:r>
              <a:rPr lang="en-US" dirty="0" err="1"/>
              <a:t>Vì</a:t>
            </a:r>
            <a:r>
              <a:rPr lang="en-US" dirty="0"/>
              <a:t>, An </a:t>
            </a:r>
            <a:r>
              <a:rPr lang="en-US" dirty="0" err="1"/>
              <a:t>Giang</a:t>
            </a:r>
            <a:r>
              <a:rPr lang="en-US" dirty="0"/>
              <a:t>, Tp. </a:t>
            </a:r>
            <a:r>
              <a:rPr lang="en-US" dirty="0" err="1"/>
              <a:t>Hồ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Minh for 196 teachers</a:t>
            </a:r>
          </a:p>
          <a:p>
            <a:pPr lvl="0"/>
            <a:r>
              <a:rPr lang="en-US" dirty="0"/>
              <a:t>3 </a:t>
            </a:r>
            <a:r>
              <a:rPr lang="en-US" dirty="0" err="1"/>
              <a:t>trainner</a:t>
            </a:r>
            <a:r>
              <a:rPr lang="en-US" dirty="0"/>
              <a:t> for GLOBE Observer Mosquito.</a:t>
            </a:r>
          </a:p>
          <a:p>
            <a:pPr lvl="0"/>
            <a:r>
              <a:rPr lang="en-US" dirty="0"/>
              <a:t>2 GLOBE clubs, from: Experimental lower and upper secondary school and Nam Tu </a:t>
            </a:r>
            <a:r>
              <a:rPr lang="en-US" dirty="0" err="1"/>
              <a:t>Liem</a:t>
            </a:r>
            <a:r>
              <a:rPr lang="en-US" dirty="0"/>
              <a:t> Lower Secondary School involving to the student exchange program in Thailand from 19-23/08/2018 </a:t>
            </a:r>
          </a:p>
          <a:p>
            <a:pPr lvl="0"/>
            <a:r>
              <a:rPr lang="en-US" dirty="0"/>
              <a:t>Continuously observation schools: Experimental lower and upper secondary school, Nam Tu </a:t>
            </a:r>
            <a:r>
              <a:rPr lang="en-US" dirty="0" err="1"/>
              <a:t>Liem</a:t>
            </a:r>
            <a:r>
              <a:rPr lang="en-US" dirty="0"/>
              <a:t> Lower Secondary School and Le Hong Phong gifted high </a:t>
            </a:r>
            <a:r>
              <a:rPr lang="en-US" dirty="0" err="1"/>
              <a:t>shool</a:t>
            </a:r>
            <a:endParaRPr lang="en-US" dirty="0"/>
          </a:p>
          <a:p>
            <a:pPr lvl="0"/>
            <a:r>
              <a:rPr lang="en-US" dirty="0"/>
              <a:t>1 project used Globe data from Experimental lower and upper secondary school award gold medal at LAB 2018 (a science competition)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6786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551</Words>
  <Application>Microsoft Office PowerPoint</Application>
  <PresentationFormat>Custom</PresentationFormat>
  <Paragraphs>90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Vietnam Globe program</vt:lpstr>
      <vt:lpstr>Contents</vt:lpstr>
      <vt:lpstr>Back ground information</vt:lpstr>
      <vt:lpstr>Back ground information</vt:lpstr>
      <vt:lpstr>Back ground information</vt:lpstr>
      <vt:lpstr>Back ground information</vt:lpstr>
      <vt:lpstr>Back ground information</vt:lpstr>
      <vt:lpstr>Back ground information</vt:lpstr>
      <vt:lpstr>Activities in 2018 - 2019</vt:lpstr>
      <vt:lpstr>Activities in 2018 - 2019</vt:lpstr>
      <vt:lpstr>Activities in 2018 - 2019</vt:lpstr>
      <vt:lpstr>Activities in 2018 - 2019</vt:lpstr>
      <vt:lpstr>Activities in 2017 - 2019</vt:lpstr>
      <vt:lpstr>Activities in 2019-2020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Globe program</dc:title>
  <dc:creator>Vũ Anh Tuân</dc:creator>
  <cp:lastModifiedBy>Heena</cp:lastModifiedBy>
  <cp:revision>8</cp:revision>
  <dcterms:created xsi:type="dcterms:W3CDTF">2018-05-05T03:36:28Z</dcterms:created>
  <dcterms:modified xsi:type="dcterms:W3CDTF">2019-06-06T10:01:43Z</dcterms:modified>
</cp:coreProperties>
</file>